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2"/>
  </p:notesMasterIdLst>
  <p:sldIdLst>
    <p:sldId id="256" r:id="rId2"/>
    <p:sldId id="257" r:id="rId3"/>
    <p:sldId id="284" r:id="rId4"/>
    <p:sldId id="278" r:id="rId5"/>
    <p:sldId id="262" r:id="rId6"/>
    <p:sldId id="263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5" r:id="rId16"/>
    <p:sldId id="280" r:id="rId17"/>
    <p:sldId id="281" r:id="rId18"/>
    <p:sldId id="279" r:id="rId19"/>
    <p:sldId id="285" r:id="rId20"/>
    <p:sldId id="271" r:id="rId21"/>
    <p:sldId id="272" r:id="rId22"/>
    <p:sldId id="273" r:id="rId23"/>
    <p:sldId id="287" r:id="rId24"/>
    <p:sldId id="286" r:id="rId25"/>
    <p:sldId id="282" r:id="rId26"/>
    <p:sldId id="283" r:id="rId27"/>
    <p:sldId id="276" r:id="rId28"/>
    <p:sldId id="277" r:id="rId29"/>
    <p:sldId id="289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38"/>
    <p:restoredTop sz="94694"/>
  </p:normalViewPr>
  <p:slideViewPr>
    <p:cSldViewPr snapToGrid="0">
      <p:cViewPr varScale="1">
        <p:scale>
          <a:sx n="121" d="100"/>
          <a:sy n="121" d="100"/>
        </p:scale>
        <p:origin x="984" y="176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8C6B-A1ED-9143-B4C5-0896AC36C254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CFC0-AA5B-994E-BD1A-18E1B1EECC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53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8CFC0-AA5B-994E-BD1A-18E1B1EECC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22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8CFC0-AA5B-994E-BD1A-18E1B1EECC5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38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62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0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67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70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78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98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28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92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61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73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82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5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65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63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1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32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27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5248-550A-2444-AF9E-83DBAF7B1D9C}" type="datetimeFigureOut">
              <a:rPr lang="de-DE" smtClean="0"/>
              <a:t>14.04.24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7F34-2850-4940-BC5C-AF39C8F1C2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482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rima.shop/noe-landesschuetzenverban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C9DCA-14BB-3B7F-7A73-F646E08FD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57" y="1753466"/>
            <a:ext cx="8144134" cy="2388148"/>
          </a:xfrm>
        </p:spPr>
        <p:txBody>
          <a:bodyPr/>
          <a:lstStyle/>
          <a:p>
            <a:pPr algn="l"/>
            <a:r>
              <a:rPr lang="de-DE" dirty="0"/>
              <a:t>Willkommen zur Präsentation der neuen Bekleidung des NÖLSV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18FCD6-01FB-9EFB-7C79-309BB8BF6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35" y="4472697"/>
            <a:ext cx="8144134" cy="1790451"/>
          </a:xfrm>
        </p:spPr>
        <p:txBody>
          <a:bodyPr>
            <a:normAutofit/>
          </a:bodyPr>
          <a:lstStyle/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Ausstatter: ERIMA</a:t>
            </a:r>
          </a:p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Kollektion: Team Line EVO Star</a:t>
            </a:r>
          </a:p>
          <a:p>
            <a:pPr algn="l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Farbe: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ew Navy/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A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</a:p>
          <a:p>
            <a:pPr algn="l"/>
            <a:r>
              <a:rPr lang="de-AT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Mindestverfügbarkeit: bis 2027</a:t>
            </a:r>
          </a:p>
          <a:p>
            <a:pPr algn="l"/>
            <a:endParaRPr lang="de-DE" dirty="0"/>
          </a:p>
        </p:txBody>
      </p:sp>
      <p:pic>
        <p:nvPicPr>
          <p:cNvPr id="5" name="Grafik 4" descr="Ein Bild, das Text, Emblem, Wappen, Logo enthält.&#10;&#10;Automatisch generierte Beschreibung">
            <a:extLst>
              <a:ext uri="{FF2B5EF4-FFF2-40B4-BE49-F238E27FC236}">
                <a16:creationId xmlns:a16="http://schemas.microsoft.com/office/drawing/2014/main" id="{F85FACAE-7B19-FC0A-537A-DC06597210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191" y="1330128"/>
            <a:ext cx="3339468" cy="41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4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Sportshirt, Ärmel, T-Shirt enthält.&#10;&#10;Automatisch generierte Beschreibung">
            <a:extLst>
              <a:ext uri="{FF2B5EF4-FFF2-40B4-BE49-F238E27FC236}">
                <a16:creationId xmlns:a16="http://schemas.microsoft.com/office/drawing/2014/main" id="{185B290E-95C0-8328-D08A-7284F238E9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290" y="1397000"/>
            <a:ext cx="3581400" cy="4064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E0F9AC1-DD5C-EE4F-CB98-42485F8E0FEC}"/>
              </a:ext>
            </a:extLst>
          </p:cNvPr>
          <p:cNvSpPr txBox="1"/>
          <p:nvPr/>
        </p:nvSpPr>
        <p:spPr>
          <a:xfrm>
            <a:off x="1803793" y="1028310"/>
            <a:ext cx="28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dirty="0">
                <a:solidFill>
                  <a:srgbClr val="FFFFF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T-Shirt </a:t>
            </a:r>
            <a:r>
              <a:rPr lang="de-AT" sz="2800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 Star</a:t>
            </a:r>
            <a:endParaRPr lang="de-AT" sz="2800" dirty="0">
              <a:solidFill>
                <a:srgbClr val="FFFFF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5E1EBC-1437-982F-A4C9-6F755B7F3D21}"/>
              </a:ext>
            </a:extLst>
          </p:cNvPr>
          <p:cNvSpPr txBox="1"/>
          <p:nvPr/>
        </p:nvSpPr>
        <p:spPr>
          <a:xfrm>
            <a:off x="212730" y="2043369"/>
            <a:ext cx="51726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Kinder:	Gr. 116-164 	EUR 29,99*	(€ 17,99)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Männer:	Gr. S-3XL 	EUR 34,99*	(€ 20,99)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Frauen:	Gr. 34-44 	EUR 34,99*	(€ 20,99)</a:t>
            </a:r>
          </a:p>
          <a:p>
            <a:endParaRPr lang="de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Leichtes, funktionelles T-Shirt für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 und Alltag.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Leichtes Funktionsmaterial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Raglanschnitt und elastische Einsätze für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volle Bewegungsfreiheit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Gerippter Rundhalsausschnitt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Stylisches Design an den Ärmeln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3D Effekt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Kontrastfarbenes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Piping an den Ärmeln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Taillierte Variante für Damen</a:t>
            </a:r>
          </a:p>
          <a:p>
            <a:endParaRPr lang="de-AT" dirty="0">
              <a:solidFill>
                <a:srgbClr val="272827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8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165463" y="2046514"/>
            <a:ext cx="5782523" cy="4467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Männer:	Gr. S-4XL	EUR 44,99*	( € 26,99)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Frauen:	Gr. 34-44	EUR 44,99*	( € 26,99)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Sportlich und elegant in jeder Situation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Leichtes Funktionsmaterial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Raglanschnitt und elastische Einsätze für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volle Bewegungsfreiheit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Polokragen mit 2er Knopfleiste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Jacquard Kragen für bessere Regulierung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der Körpertemperatur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Stylisches Design an den Ärmeln mit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3D Effekt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AT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Kontrastfarbenes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Piping an den Ärmeln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Taillierte Variante für Damen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Sportshirt, oben, Po­lo­shirt enthält.&#10;&#10;Automatisch generierte Beschreibung">
            <a:extLst>
              <a:ext uri="{FF2B5EF4-FFF2-40B4-BE49-F238E27FC236}">
                <a16:creationId xmlns:a16="http://schemas.microsoft.com/office/drawing/2014/main" id="{4647DABD-8451-9D5E-9FAE-93A5A87659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016" y="1314450"/>
            <a:ext cx="3568700" cy="42291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DDF08F5-5247-75B8-6B53-6E239F7281EE}"/>
              </a:ext>
            </a:extLst>
          </p:cNvPr>
          <p:cNvSpPr txBox="1"/>
          <p:nvPr/>
        </p:nvSpPr>
        <p:spPr>
          <a:xfrm>
            <a:off x="1605818" y="1028310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dirty="0">
                <a:solidFill>
                  <a:srgbClr val="FFFFF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Poloshirt EVO Star</a:t>
            </a:r>
          </a:p>
        </p:txBody>
      </p:sp>
    </p:spTree>
    <p:extLst>
      <p:ext uri="{BB962C8B-B14F-4D97-AF65-F5344CB8AC3E}">
        <p14:creationId xmlns:p14="http://schemas.microsoft.com/office/powerpoint/2010/main" val="390506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Hose, Person enthält.&#10;&#10;Automatisch generierte Beschreibung">
            <a:extLst>
              <a:ext uri="{FF2B5EF4-FFF2-40B4-BE49-F238E27FC236}">
                <a16:creationId xmlns:a16="http://schemas.microsoft.com/office/drawing/2014/main" id="{8B610D7F-66A7-6890-A776-5034B825BD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343" y="738993"/>
            <a:ext cx="2140046" cy="54762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2BDA438-0D07-CC9D-30EB-37F1F38C7B28}"/>
              </a:ext>
            </a:extLst>
          </p:cNvPr>
          <p:cNvSpPr txBox="1"/>
          <p:nvPr/>
        </p:nvSpPr>
        <p:spPr>
          <a:xfrm>
            <a:off x="820396" y="1044908"/>
            <a:ext cx="418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Präsentationshose Team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97E559-8B2F-7B7C-AE51-A1F02DCE6518}"/>
              </a:ext>
            </a:extLst>
          </p:cNvPr>
          <p:cNvSpPr txBox="1"/>
          <p:nvPr/>
        </p:nvSpPr>
        <p:spPr>
          <a:xfrm>
            <a:off x="113211" y="1977795"/>
            <a:ext cx="58566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Kinder:	Gr. 128 – 164		EUR 44,99*	( € 26,99)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Männer:	Gr. S – XXXL			EUR 49,99*	( € 29,99)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	Gr. 34 – 48			EUR 49,99*	( € 29,99)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Vielseitig einsetzbar dank schlichtem Design und funktionellen Materialien.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Leichtes, elastisches Funktionsmaterial für optimale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Temaperaturregulierung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Seitliche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Strech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-Einsätze für mehr Bewegungsfreiheit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Breiter Bund mit Kordelzug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Bündchen und Reißverschluss am Beinabschluss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Seitliche Reißverschlusstaschen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Innenfutter</a:t>
            </a:r>
          </a:p>
        </p:txBody>
      </p:sp>
    </p:spTree>
    <p:extLst>
      <p:ext uri="{BB962C8B-B14F-4D97-AF65-F5344CB8AC3E}">
        <p14:creationId xmlns:p14="http://schemas.microsoft.com/office/powerpoint/2010/main" val="32652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Hose, Shorts enthält.&#10;&#10;Automatisch generierte Beschreibung">
            <a:extLst>
              <a:ext uri="{FF2B5EF4-FFF2-40B4-BE49-F238E27FC236}">
                <a16:creationId xmlns:a16="http://schemas.microsoft.com/office/drawing/2014/main" id="{A040020F-1CDD-86C4-691A-58455455AA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763" y="1358900"/>
            <a:ext cx="3111500" cy="41402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637EB82-5C19-F1B0-FB42-2640F833F367}"/>
              </a:ext>
            </a:extLst>
          </p:cNvPr>
          <p:cNvSpPr txBox="1"/>
          <p:nvPr/>
        </p:nvSpPr>
        <p:spPr>
          <a:xfrm>
            <a:off x="1887720" y="1027266"/>
            <a:ext cx="316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>
                <a:solidFill>
                  <a:srgbClr val="FFFFF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Shorts Team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2AF7C-F795-A4ED-87BD-CB9761FD96F3}"/>
              </a:ext>
            </a:extLst>
          </p:cNvPr>
          <p:cNvSpPr txBox="1"/>
          <p:nvPr/>
        </p:nvSpPr>
        <p:spPr>
          <a:xfrm>
            <a:off x="252248" y="2115504"/>
            <a:ext cx="5532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Kinder:	Gr. 128-164 	EUR 29,99*	( € 17,99)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Männer:	Gr. S-3XL 	EUR 34,99*	( € 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20,99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Frauen:	Gr. 34-44 	EUR 34,99*	( € 20,99)</a:t>
            </a:r>
          </a:p>
          <a:p>
            <a:endParaRPr lang="de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•Strapazierfähiges Funktionsmaterial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•Elastischer Bund mit Kordelzug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•Seitlich überdeckte Reißverschlusstaschen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•Ohne Innenslip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•Spezielle Variante für Damen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16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Oberbekleidung, Motorhaube, Hoodie enthält.&#10;&#10;Automatisch generierte Beschreibung">
            <a:extLst>
              <a:ext uri="{FF2B5EF4-FFF2-40B4-BE49-F238E27FC236}">
                <a16:creationId xmlns:a16="http://schemas.microsoft.com/office/drawing/2014/main" id="{AC34041C-75B8-8B72-88F7-1350002BC0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95" y="950781"/>
            <a:ext cx="3605942" cy="526442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94FB308-4C43-A979-BA32-E6E716FADFB0}"/>
              </a:ext>
            </a:extLst>
          </p:cNvPr>
          <p:cNvSpPr txBox="1"/>
          <p:nvPr/>
        </p:nvSpPr>
        <p:spPr>
          <a:xfrm>
            <a:off x="215385" y="1970240"/>
            <a:ext cx="51048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Männer:	Gr. S-4XL	 EUR 89,99*	(€ 53,99)</a:t>
            </a:r>
          </a:p>
          <a:p>
            <a:endParaRPr lang="de-DE" dirty="0"/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jeder Situation perfekt ausgestattet: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wind- und wasserabweisende Jacke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lässt sich problemlos in eine Weste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verwandeln.</a:t>
            </a:r>
          </a:p>
          <a:p>
            <a:endParaRPr lang="de-AT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Leicht wattiertes Funktionsmaterial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Gefütterte, abnehmbare Kapuze mit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Stopper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Stehkragen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Abnehmbare Ärmel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Innenfutter aus Fleece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Geräumige Innentaschen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Seitliche Reißverschlusstaschen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Elastische Bündchen an Ärmel und Saum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7A097A-98DA-F3B2-4BBF-51E3CE6AEB8D}"/>
              </a:ext>
            </a:extLst>
          </p:cNvPr>
          <p:cNvSpPr txBox="1"/>
          <p:nvPr/>
        </p:nvSpPr>
        <p:spPr>
          <a:xfrm>
            <a:off x="66313" y="950781"/>
            <a:ext cx="633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>
                <a:solidFill>
                  <a:srgbClr val="FFFFF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Jacke mit abnehmbaren Ärmeln Team</a:t>
            </a:r>
          </a:p>
        </p:txBody>
      </p:sp>
    </p:spTree>
    <p:extLst>
      <p:ext uri="{BB962C8B-B14F-4D97-AF65-F5344CB8AC3E}">
        <p14:creationId xmlns:p14="http://schemas.microsoft.com/office/powerpoint/2010/main" val="127539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E5E1F7-B10C-0894-5A77-564D0BBEFB11}"/>
              </a:ext>
            </a:extLst>
          </p:cNvPr>
          <p:cNvSpPr txBox="1"/>
          <p:nvPr/>
        </p:nvSpPr>
        <p:spPr>
          <a:xfrm>
            <a:off x="437315" y="1028310"/>
            <a:ext cx="55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Steppjacke Funktion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678431-F96A-6226-3917-5DC9FFF472C3}"/>
              </a:ext>
            </a:extLst>
          </p:cNvPr>
          <p:cNvSpPr txBox="1"/>
          <p:nvPr/>
        </p:nvSpPr>
        <p:spPr>
          <a:xfrm>
            <a:off x="230737" y="1977794"/>
            <a:ext cx="52188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Größe: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Kinder:	Gr. 128 – 164	EUR 89,99*  (€ 53,99)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Männer:	Gr. S – XXXL		EUR 94,99*	(€ 56,99)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	Gr. 34 – 48		EUR 94,99*	(€ 56,99)</a:t>
            </a:r>
          </a:p>
          <a:p>
            <a:endParaRPr lang="de-DE" dirty="0"/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Steppjacke für Sport und Freizeit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Elastisches Funktionsmaterial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Seitliche Reißverschlusstaschen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Hoher Kragen mit Kapuze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Damen und Herrenschnitt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 97% Polyester, 3%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Elastan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Innenfutter: 100% Polyamid</a:t>
            </a:r>
          </a:p>
        </p:txBody>
      </p:sp>
      <p:pic>
        <p:nvPicPr>
          <p:cNvPr id="6" name="Grafik 5" descr="Ein Bild, das Kleidung, Oberbekleidung, Jacke, Hoodie enthält.&#10;&#10;Automatisch generierte Beschreibung">
            <a:extLst>
              <a:ext uri="{FF2B5EF4-FFF2-40B4-BE49-F238E27FC236}">
                <a16:creationId xmlns:a16="http://schemas.microsoft.com/office/drawing/2014/main" id="{69774888-1896-AC73-8B20-0D75509ED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701" y="735991"/>
            <a:ext cx="3621989" cy="54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E5E1F7-B10C-0894-5A77-564D0BBEFB11}"/>
              </a:ext>
            </a:extLst>
          </p:cNvPr>
          <p:cNvSpPr txBox="1"/>
          <p:nvPr/>
        </p:nvSpPr>
        <p:spPr>
          <a:xfrm>
            <a:off x="437315" y="1028310"/>
            <a:ext cx="55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Steppjacke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678431-F96A-6226-3917-5DC9FFF472C3}"/>
              </a:ext>
            </a:extLst>
          </p:cNvPr>
          <p:cNvSpPr txBox="1"/>
          <p:nvPr/>
        </p:nvSpPr>
        <p:spPr>
          <a:xfrm>
            <a:off x="230737" y="1977794"/>
            <a:ext cx="52188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Größe: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Männer:	Gr. XXS – XXXL	EUR 99,99*	(€ 59,99)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	Gr. 34 – 46		EUR 99,99*	(€ 59,99)</a:t>
            </a:r>
          </a:p>
          <a:p>
            <a:endParaRPr lang="de-DE" dirty="0"/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Leichte Steppjacke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Hoher Kragen mit Kapuze und Kordelzug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Reißverschluss mit Kinnschutz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Seitliche Reißverschlusstaschen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Elastisches Einfassband an Ärmeln und Saum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Damen und Herrenschnitt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 100% Polyester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Kommt ab September/Oktober 2024 ins Programm, da die Herbst/Winter Kollektion erst ab da lieferbar ist. Wird im Online Shop dann erweitert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2B6AAC-8E04-67C4-990F-CCDE03E28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244" y="640079"/>
            <a:ext cx="4815325" cy="56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6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E5E1F7-B10C-0894-5A77-564D0BBEFB11}"/>
              </a:ext>
            </a:extLst>
          </p:cNvPr>
          <p:cNvSpPr txBox="1"/>
          <p:nvPr/>
        </p:nvSpPr>
        <p:spPr>
          <a:xfrm>
            <a:off x="437315" y="1028310"/>
            <a:ext cx="55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678431-F96A-6226-3917-5DC9FFF472C3}"/>
              </a:ext>
            </a:extLst>
          </p:cNvPr>
          <p:cNvSpPr txBox="1"/>
          <p:nvPr/>
        </p:nvSpPr>
        <p:spPr>
          <a:xfrm>
            <a:off x="230737" y="1977794"/>
            <a:ext cx="57172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Männer:	Gr. XXS – XXXL	EUR 69,99*	( € 41,99)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	Gr. 34 – 46		EUR 69,99*	( € 41,99)</a:t>
            </a:r>
          </a:p>
          <a:p>
            <a:endParaRPr lang="de-DE" dirty="0"/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Leichte, wattierte Weste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Schmale Steppnähte für eine sportliche Passform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Kragen mit gerippter Innenseite für hohen Komfort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Unterlegter Reißverschluss mit Kinnschutz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Damen und Herren Modell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 100% Nylon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Kommt ab September/Oktober 2024 ins Programm, da die Herbst/Winter Kollektion erst ab da lieferbar ist. Wird im Online Shop dann erweitert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Kleidung, Reißverschluss, Jacke, Stoff enthält.&#10;&#10;Automatisch generierte Beschreibung">
            <a:extLst>
              <a:ext uri="{FF2B5EF4-FFF2-40B4-BE49-F238E27FC236}">
                <a16:creationId xmlns:a16="http://schemas.microsoft.com/office/drawing/2014/main" id="{4D8416B0-2C3A-BE74-F888-889480CDC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985" y="640080"/>
            <a:ext cx="4815584" cy="56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E5E1F7-B10C-0894-5A77-564D0BBEFB11}"/>
              </a:ext>
            </a:extLst>
          </p:cNvPr>
          <p:cNvSpPr txBox="1"/>
          <p:nvPr/>
        </p:nvSpPr>
        <p:spPr>
          <a:xfrm>
            <a:off x="441520" y="1028310"/>
            <a:ext cx="558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Allwetterjacke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678431-F96A-6226-3917-5DC9FFF472C3}"/>
              </a:ext>
            </a:extLst>
          </p:cNvPr>
          <p:cNvSpPr txBox="1"/>
          <p:nvPr/>
        </p:nvSpPr>
        <p:spPr>
          <a:xfrm>
            <a:off x="230737" y="1977794"/>
            <a:ext cx="52188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Größe: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Kinder:	Gr. 116 – 164		EUR 49,99*	(€ 29,99)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Männer:	Gr. S – XXXL		EUR 54,99*	(€ 29,99)</a:t>
            </a:r>
          </a:p>
          <a:p>
            <a:endParaRPr lang="de-DE" dirty="0"/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Zeig deinen Teamgeist – auch im Regen!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Wasserdichtes Obermaterial mit verschweißten Hauptnähten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1.200 mm Wassersäule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Geöffnetes Innenfutter für optimale Veredelung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Hoher Stehkragen mit integrierter Kapuze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Elastische Bündchen an Ärmeln und Saum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Seitliche Reißverschlusstaschen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Achtung! Nur Herrenmodell verfügbar!!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 		100% Polyester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Innenfutter: 	100% Polyester</a:t>
            </a:r>
          </a:p>
        </p:txBody>
      </p:sp>
      <p:pic>
        <p:nvPicPr>
          <p:cNvPr id="1028" name="Picture 4" descr="ONLINE-Shop by Team-Sport Kematen - TEAM Allwetterjacke - new navy">
            <a:extLst>
              <a:ext uri="{FF2B5EF4-FFF2-40B4-BE49-F238E27FC236}">
                <a16:creationId xmlns:a16="http://schemas.microsoft.com/office/drawing/2014/main" id="{FC4DEDD4-80FF-0440-F86B-75F6E680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161" y="649985"/>
            <a:ext cx="4404607" cy="55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9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8F43E7-CC8B-85A2-374F-0347FACF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Partner / Sponsoren</a:t>
            </a:r>
          </a:p>
        </p:txBody>
      </p:sp>
      <p:pic>
        <p:nvPicPr>
          <p:cNvPr id="7" name="Graphic 6" descr="Handschlag">
            <a:extLst>
              <a:ext uri="{FF2B5EF4-FFF2-40B4-BE49-F238E27FC236}">
                <a16:creationId xmlns:a16="http://schemas.microsoft.com/office/drawing/2014/main" id="{89829615-7F34-6AAD-72E9-67CD11706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485F986A-A758-C715-81BF-D8BDAA306662}"/>
              </a:ext>
            </a:extLst>
          </p:cNvPr>
          <p:cNvSpPr txBox="1"/>
          <p:nvPr/>
        </p:nvSpPr>
        <p:spPr>
          <a:xfrm>
            <a:off x="6094412" y="697252"/>
            <a:ext cx="5577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r>
              <a:rPr lang="de-DE" sz="2400" b="1" u="sng" dirty="0"/>
              <a:t>Partner:</a:t>
            </a:r>
          </a:p>
          <a:p>
            <a:endParaRPr lang="de-DE" sz="2400" dirty="0"/>
          </a:p>
          <a:p>
            <a:r>
              <a:rPr lang="de-DE" sz="2400" dirty="0"/>
              <a:t>Erima Österreich</a:t>
            </a:r>
          </a:p>
          <a:p>
            <a:endParaRPr lang="de-DE" sz="2400" dirty="0"/>
          </a:p>
          <a:p>
            <a:r>
              <a:rPr lang="de-DE" sz="2400" dirty="0"/>
              <a:t>Intersport Winninger Stadion Center</a:t>
            </a:r>
          </a:p>
          <a:p>
            <a:endParaRPr lang="de-DE" sz="2400" dirty="0"/>
          </a:p>
          <a:p>
            <a:r>
              <a:rPr lang="de-DE" sz="2400" dirty="0"/>
              <a:t>Textilprint KORBEL Austria</a:t>
            </a:r>
          </a:p>
          <a:p>
            <a:endParaRPr lang="de-DE" sz="2400" dirty="0"/>
          </a:p>
          <a:p>
            <a:r>
              <a:rPr lang="de-DE" sz="2400" b="1" u="sng" dirty="0"/>
              <a:t>Sponsoren:</a:t>
            </a:r>
          </a:p>
          <a:p>
            <a:endParaRPr lang="de-DE" sz="2400" dirty="0"/>
          </a:p>
          <a:p>
            <a:r>
              <a:rPr lang="de-DE" sz="2400" dirty="0"/>
              <a:t>STEYR Sportwaffen</a:t>
            </a:r>
          </a:p>
          <a:p>
            <a:endParaRPr lang="de-DE" sz="2400" dirty="0"/>
          </a:p>
          <a:p>
            <a:r>
              <a:rPr lang="de-DE" sz="2400" dirty="0"/>
              <a:t>Sportoptiker Wien</a:t>
            </a:r>
          </a:p>
        </p:txBody>
      </p:sp>
    </p:spTree>
    <p:extLst>
      <p:ext uri="{BB962C8B-B14F-4D97-AF65-F5344CB8AC3E}">
        <p14:creationId xmlns:p14="http://schemas.microsoft.com/office/powerpoint/2010/main" val="35242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 der Team Line EVO Star Serie können wir neue Akzente im Bereich der Bekleidung und Ausrüstung für die nächsten Jahre setzen.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408903"/>
            <a:ext cx="9613861" cy="352728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Neues sportliches Auftreten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Einheitliches Bild der Athleten als NÖLSV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Große Produktvielfalt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Angenehme Materialien</a:t>
            </a:r>
          </a:p>
          <a:p>
            <a:pPr>
              <a:lnSpc>
                <a:spcPct val="150000"/>
              </a:lnSpc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Damen und Herren Modelle verfügbar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88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529" y="788062"/>
            <a:ext cx="7409443" cy="1080938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Zusammenarbeit mit der Firma ERIMA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3FD1A6-8FA1-69E5-843C-0D24978B6B71}"/>
              </a:ext>
            </a:extLst>
          </p:cNvPr>
          <p:cNvSpPr txBox="1"/>
          <p:nvPr/>
        </p:nvSpPr>
        <p:spPr>
          <a:xfrm>
            <a:off x="168263" y="1996648"/>
            <a:ext cx="11837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Preisersparnis gegenüber dem unverbindlichen Verkaufspreis (mit Stern markiert)</a:t>
            </a:r>
          </a:p>
          <a:p>
            <a:pPr algn="ctr"/>
            <a:endParaRPr lang="de-DE" dirty="0"/>
          </a:p>
          <a:p>
            <a:pPr marL="685800" indent="-685800" algn="ctr">
              <a:buFontTx/>
              <a:buChar char="-"/>
            </a:pPr>
            <a:r>
              <a:rPr lang="de-DE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  <a:p>
            <a:pPr marL="685800" indent="-685800" algn="ctr">
              <a:buFontTx/>
              <a:buChar char="-"/>
            </a:pPr>
            <a:endParaRPr lang="de-DE" sz="4800" dirty="0"/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Alle angegebenen Preise (in Klammer) verstehen sich inkl. MwSt. </a:t>
            </a:r>
          </a:p>
          <a:p>
            <a:pPr algn="ctr"/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ohne Druckkosten !!!</a:t>
            </a:r>
          </a:p>
          <a:p>
            <a:pPr algn="ctr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Einrichtung eines eigens für den NÖLSV zugeschnittenen Online Shops</a:t>
            </a:r>
          </a:p>
        </p:txBody>
      </p:sp>
    </p:spTree>
    <p:extLst>
      <p:ext uri="{BB962C8B-B14F-4D97-AF65-F5344CB8AC3E}">
        <p14:creationId xmlns:p14="http://schemas.microsoft.com/office/powerpoint/2010/main" val="329780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Zusammenarbeit mit der Firma 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Intersport Winninger / Stadion Center Wien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3FD1A6-8FA1-69E5-843C-0D24978B6B71}"/>
              </a:ext>
            </a:extLst>
          </p:cNvPr>
          <p:cNvSpPr txBox="1"/>
          <p:nvPr/>
        </p:nvSpPr>
        <p:spPr>
          <a:xfrm>
            <a:off x="525518" y="2427890"/>
            <a:ext cx="11140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Bestellung und Bedruckung (Fa. KORBEL Austria) der Bekleidung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Direktbestellung über den Online Shop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Abholung im Shop (Stadion Center) oder Zusendung der Ware direkt an die Athleten bzw. Vereine möglich (Versandkosten € 5,-)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Bezahlung der Ware entweder bei Abholung im Shop oder per Rechnung bei Zusendung</a:t>
            </a:r>
          </a:p>
        </p:txBody>
      </p:sp>
    </p:spTree>
    <p:extLst>
      <p:ext uri="{BB962C8B-B14F-4D97-AF65-F5344CB8AC3E}">
        <p14:creationId xmlns:p14="http://schemas.microsoft.com/office/powerpoint/2010/main" val="240575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Sponsoren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3FD1A6-8FA1-69E5-843C-0D24978B6B71}"/>
              </a:ext>
            </a:extLst>
          </p:cNvPr>
          <p:cNvSpPr txBox="1"/>
          <p:nvPr/>
        </p:nvSpPr>
        <p:spPr>
          <a:xfrm>
            <a:off x="330926" y="2020390"/>
            <a:ext cx="109256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Wir konnten die Firmen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STEYR Sport 		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Sportoptiker Rauter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gewinnen, die uns bei der Anschaffung der neuen Bekleidung unterstützen werden. Die Sponsor Gelder werden für die Anschaffung der Bekleidung im Bereich der Jugend verwendet.</a:t>
            </a:r>
            <a:endParaRPr lang="de-DE" sz="3600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736BDA20-2AA1-DB64-D664-D3CC1FFE5C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645065" cy="16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3CB37CBE-20C2-6A00-CACE-AB40127D01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81201" y="2314201"/>
            <a:ext cx="1267199" cy="1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6D2E3D-F990-9646-6963-305206EB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664" y="4039929"/>
            <a:ext cx="2471086" cy="713869"/>
          </a:xfrm>
          <a:prstGeom prst="rect">
            <a:avLst/>
          </a:prstGeom>
        </p:spPr>
      </p:pic>
      <p:pic>
        <p:nvPicPr>
          <p:cNvPr id="7" name="Inhaltsplatzhalter 19">
            <a:extLst>
              <a:ext uri="{FF2B5EF4-FFF2-40B4-BE49-F238E27FC236}">
                <a16:creationId xmlns:a16="http://schemas.microsoft.com/office/drawing/2014/main" id="{B8661995-D589-AB1B-88F1-EBDB80AA4D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8059" y="2244787"/>
            <a:ext cx="1645065" cy="16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5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090709-21B9-9006-C37E-56A8FA29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LOGOS Brust und Rückenbereich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03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8CC04-F41A-A463-45CE-42AAC9F5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Logos Brust</a:t>
            </a:r>
          </a:p>
        </p:txBody>
      </p:sp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EF1BBDA0-F10D-D880-01C6-01D58EC265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83" y="2160112"/>
            <a:ext cx="2868651" cy="2790702"/>
          </a:xfrm>
        </p:spPr>
      </p:pic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56BAC782-04EC-0E41-A205-0592F89FFF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67011" y="2718036"/>
            <a:ext cx="4457978" cy="142192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153F496-084C-83BD-1BA9-BB96629BC595}"/>
              </a:ext>
            </a:extLst>
          </p:cNvPr>
          <p:cNvSpPr txBox="1"/>
          <p:nvPr/>
        </p:nvSpPr>
        <p:spPr>
          <a:xfrm>
            <a:off x="680321" y="5106431"/>
            <a:ext cx="234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Größe ca. 5 x 5 cm</a:t>
            </a:r>
          </a:p>
          <a:p>
            <a:r>
              <a:rPr lang="de-DE" dirty="0"/>
              <a:t>Brust rechts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7B76C8-31CB-D6A6-194A-4F54FC7DB9AD}"/>
              </a:ext>
            </a:extLst>
          </p:cNvPr>
          <p:cNvSpPr txBox="1"/>
          <p:nvPr/>
        </p:nvSpPr>
        <p:spPr>
          <a:xfrm>
            <a:off x="5024846" y="4950814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Größe ca. 2,5 x 9 cm</a:t>
            </a:r>
          </a:p>
          <a:p>
            <a:r>
              <a:rPr lang="de-DE" dirty="0"/>
              <a:t>Brust rechts</a:t>
            </a:r>
          </a:p>
        </p:txBody>
      </p:sp>
      <p:pic>
        <p:nvPicPr>
          <p:cNvPr id="5" name="Grafik 4" descr="Ein Bild, das Text, Emblem, Wappen, Logo enthält.&#10;&#10;Automatisch generierte Beschreibung">
            <a:extLst>
              <a:ext uri="{FF2B5EF4-FFF2-40B4-BE49-F238E27FC236}">
                <a16:creationId xmlns:a16="http://schemas.microsoft.com/office/drawing/2014/main" id="{2E718F45-3B98-344F-FBD6-3269A42373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707" y="2160112"/>
            <a:ext cx="2343911" cy="294631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70DD314-49FF-6D1B-5DC3-888AF22FFEAF}"/>
              </a:ext>
            </a:extLst>
          </p:cNvPr>
          <p:cNvSpPr txBox="1"/>
          <p:nvPr/>
        </p:nvSpPr>
        <p:spPr>
          <a:xfrm>
            <a:off x="8765707" y="5272741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Größe ca. 5 x 7 cm</a:t>
            </a:r>
          </a:p>
          <a:p>
            <a:r>
              <a:rPr lang="de-DE" dirty="0"/>
              <a:t>Brust links</a:t>
            </a:r>
          </a:p>
        </p:txBody>
      </p:sp>
    </p:spTree>
    <p:extLst>
      <p:ext uri="{BB962C8B-B14F-4D97-AF65-F5344CB8AC3E}">
        <p14:creationId xmlns:p14="http://schemas.microsoft.com/office/powerpoint/2010/main" val="221844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Logo Brust Druckversion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01767"/>
            <a:ext cx="9613861" cy="36344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066935E-EF1A-A52B-2CCE-310FB61A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75" y="2308625"/>
            <a:ext cx="4934204" cy="4113784"/>
          </a:xfrm>
          <a:prstGeom prst="rect">
            <a:avLst/>
          </a:prstGeom>
        </p:spPr>
      </p:pic>
      <p:pic>
        <p:nvPicPr>
          <p:cNvPr id="8" name="Grafik 7" descr="Ein Bild, das Text, Emblem, Logo, Wappen enthält.&#10;&#10;Automatisch generierte Beschreibung">
            <a:extLst>
              <a:ext uri="{FF2B5EF4-FFF2-40B4-BE49-F238E27FC236}">
                <a16:creationId xmlns:a16="http://schemas.microsoft.com/office/drawing/2014/main" id="{9A6A045F-2EEA-8808-135F-5FDFD0792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21" y="2308625"/>
            <a:ext cx="3302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5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Auch haben wir ein neues Rückenlogo entworfen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1F59EB-E460-DFC3-F092-738975667812}"/>
              </a:ext>
            </a:extLst>
          </p:cNvPr>
          <p:cNvSpPr txBox="1"/>
          <p:nvPr/>
        </p:nvSpPr>
        <p:spPr>
          <a:xfrm>
            <a:off x="1883298" y="2486156"/>
            <a:ext cx="1152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Kreis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0A4D9FB1-17D4-782B-3CCA-9BA3830C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2" y="2072060"/>
            <a:ext cx="4783667" cy="46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Logos Bekleidung / Druckkosten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1F59EB-E460-DFC3-F092-738975667812}"/>
              </a:ext>
            </a:extLst>
          </p:cNvPr>
          <p:cNvSpPr txBox="1"/>
          <p:nvPr/>
        </p:nvSpPr>
        <p:spPr>
          <a:xfrm>
            <a:off x="335280" y="2025908"/>
            <a:ext cx="11521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Rücken:				Logo Niederösterreich NEU		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Brust 1 rechts:	Steyr Sport	 (Logo)				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Brust 2 rechts:	Sportoptiker (Schriftzug)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Brust links:			NÖLSV Logo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Brust links über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NÖLSV Logo		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Personalisierung (Aufdruck Name) möglich</a:t>
            </a:r>
          </a:p>
          <a:p>
            <a:pPr lvl="6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(Aufpreis € 4,-)</a:t>
            </a:r>
          </a:p>
          <a:p>
            <a:pPr lvl="6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Druckkosten pro Oberteil  € 12,- (exkl. Name)</a:t>
            </a:r>
          </a:p>
        </p:txBody>
      </p:sp>
    </p:spTree>
    <p:extLst>
      <p:ext uri="{BB962C8B-B14F-4D97-AF65-F5344CB8AC3E}">
        <p14:creationId xmlns:p14="http://schemas.microsoft.com/office/powerpoint/2010/main" val="3063025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47D484-2BB4-F8D4-72A1-94E07A28BBF5}"/>
              </a:ext>
            </a:extLst>
          </p:cNvPr>
          <p:cNvSpPr txBox="1"/>
          <p:nvPr/>
        </p:nvSpPr>
        <p:spPr>
          <a:xfrm>
            <a:off x="601133" y="2469166"/>
            <a:ext cx="109897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 Link, welcher direkt zum Onlineshop des NÖLSV führt, ist auf der HP des NÖ Landesschützenverbandes hinterlegt.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erima.shop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noe-landesschuetzenverband</a:t>
            </a:r>
            <a:endParaRPr lang="de-DE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Auch gibt es auf der Homepage des NÖLSV einen Leitfaden, der den Bestellvorgang erleichtern soll.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935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47D484-2BB4-F8D4-72A1-94E07A28BBF5}"/>
              </a:ext>
            </a:extLst>
          </p:cNvPr>
          <p:cNvSpPr txBox="1"/>
          <p:nvPr/>
        </p:nvSpPr>
        <p:spPr>
          <a:xfrm>
            <a:off x="190500" y="2288343"/>
            <a:ext cx="1181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Das Datum für die gesammelte </a:t>
            </a:r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Erstbestellung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wurde mit </a:t>
            </a:r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10.6.2024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festgelegt.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Danach finden Bestellungen immer jeweils zum 1. und 15. jedes Monats statt.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Bitte bedenkt, dass es auf Grund von Lieferverzögerungen, Bestelldatum und den Umweg zum Drucker doch eine gewisse Zeit in Anspruch nimmt, bis die Ware bei euch eingetroffen ist.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731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2FBAA01-BD93-70B7-DB33-6E3260B38F55}"/>
              </a:ext>
            </a:extLst>
          </p:cNvPr>
          <p:cNvSpPr txBox="1"/>
          <p:nvPr/>
        </p:nvSpPr>
        <p:spPr>
          <a:xfrm>
            <a:off x="512749" y="128187"/>
            <a:ext cx="91098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B9E436E-BFCA-4F72-FDD0-6BD0C9E73A31}"/>
              </a:ext>
            </a:extLst>
          </p:cNvPr>
          <p:cNvSpPr txBox="1"/>
          <p:nvPr/>
        </p:nvSpPr>
        <p:spPr>
          <a:xfrm>
            <a:off x="10380133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D639DD-D810-C870-F0FB-06C90AB7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Ausstattungsmöglichkeiten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788AAD-A80A-8BAC-B4D0-EF0B26366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271747" cy="40215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Trainingsjacke mit oder ohne Kapuze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Hoody mit Kapuze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Sweatshirt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Trainingstop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T-Shirt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Polo Shirt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D2F5D4-6BE2-B127-B310-A45847DAA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36872"/>
            <a:ext cx="5344810" cy="40215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Lange Hose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Kurze Hose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Jacke mit abnehmbaren Ärmeln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Steppjacke 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Steppjacke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Allwetter Jacke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23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D1F0F-ECE1-640B-20AE-87E9445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5C181-5F91-FE3E-8991-387CDBA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20965"/>
            <a:ext cx="9613861" cy="241522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3BD3AF-3A96-D1EF-194E-7DE9853C8326}"/>
              </a:ext>
            </a:extLst>
          </p:cNvPr>
          <p:cNvSpPr txBox="1"/>
          <p:nvPr/>
        </p:nvSpPr>
        <p:spPr>
          <a:xfrm>
            <a:off x="1698171" y="2518763"/>
            <a:ext cx="8795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Ich danke für die Aufmerksamkeit und hoffe auf ein positives Feedback bezüglich der neuen Bekleidung.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Für Fragen stehe ich jederzeit gerne zur Verfügung</a:t>
            </a:r>
          </a:p>
        </p:txBody>
      </p:sp>
      <p:pic>
        <p:nvPicPr>
          <p:cNvPr id="5" name="Grafik 4" descr="Ein Bild, das Text, Emblem, Wappen, Logo enthält.&#10;&#10;Automatisch generierte Beschreibung">
            <a:extLst>
              <a:ext uri="{FF2B5EF4-FFF2-40B4-BE49-F238E27FC236}">
                <a16:creationId xmlns:a16="http://schemas.microsoft.com/office/drawing/2014/main" id="{41FF93CB-1CBB-410E-5F8F-9D7159306B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168" y="4165600"/>
            <a:ext cx="1494864" cy="18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8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Kleidung, Lächeln, draußen enthält.&#10;&#10;Automatisch generierte Beschreibung">
            <a:extLst>
              <a:ext uri="{FF2B5EF4-FFF2-40B4-BE49-F238E27FC236}">
                <a16:creationId xmlns:a16="http://schemas.microsoft.com/office/drawing/2014/main" id="{1DFEDCB7-73B6-8373-3DF6-31D3BE8286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561" y="0"/>
            <a:ext cx="4573163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8E20732-ABB9-3C21-E82F-0CD5DF28B368}"/>
              </a:ext>
            </a:extLst>
          </p:cNvPr>
          <p:cNvSpPr txBox="1"/>
          <p:nvPr/>
        </p:nvSpPr>
        <p:spPr>
          <a:xfrm>
            <a:off x="692210" y="1341690"/>
            <a:ext cx="4093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Kollektion: 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Team Line EVO Star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Farbe: </a:t>
            </a:r>
          </a:p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ew Navy/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AT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</a:p>
          <a:p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Mindestverfügbarkeit: bis 2027</a:t>
            </a:r>
          </a:p>
        </p:txBody>
      </p:sp>
      <p:pic>
        <p:nvPicPr>
          <p:cNvPr id="3" name="Grafik 2" descr="Ein Bild, das Logo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BDECB898-5E04-BD7A-06DF-0E2FA2112E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639" y="4084983"/>
            <a:ext cx="1508126" cy="15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5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1977794"/>
            <a:ext cx="5104843" cy="395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A7598C-9433-DD34-59F0-6066B267CFB0}"/>
              </a:ext>
            </a:extLst>
          </p:cNvPr>
          <p:cNvSpPr txBox="1"/>
          <p:nvPr/>
        </p:nvSpPr>
        <p:spPr>
          <a:xfrm>
            <a:off x="895117" y="1071426"/>
            <a:ext cx="461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Trainingsjacke mit Kapuze</a:t>
            </a:r>
          </a:p>
        </p:txBody>
      </p:sp>
      <p:pic>
        <p:nvPicPr>
          <p:cNvPr id="8" name="Grafik 7" descr="Ein Bild, das Kleidung, Jacke, Oberbekleidung, Motorhaube enthält.&#10;&#10;Automatisch generierte Beschreibung">
            <a:extLst>
              <a:ext uri="{FF2B5EF4-FFF2-40B4-BE49-F238E27FC236}">
                <a16:creationId xmlns:a16="http://schemas.microsoft.com/office/drawing/2014/main" id="{29C99AFE-5060-D778-E586-F94AAFEBC2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832" y="710650"/>
            <a:ext cx="3963067" cy="543669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E13DD0-D2E9-4826-106A-78A5CA59FA06}"/>
              </a:ext>
            </a:extLst>
          </p:cNvPr>
          <p:cNvSpPr txBox="1"/>
          <p:nvPr/>
        </p:nvSpPr>
        <p:spPr>
          <a:xfrm>
            <a:off x="492480" y="2032689"/>
            <a:ext cx="5529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Kinder: 		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Gr. 116-164	EUR 59,99* (€ 35,99)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Männer: 		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Gr. S-3XL	EUR 64,99* (€ 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38,99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Frauen: 		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Gr. 34-44	EUR 64,99* (€ 38,99)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Strapazierfähiges Funktionsmaterial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Raglanschnitt und elastische Einsätze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für volle Bewegungsfreiheit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Hoher Kragen mit Kapuze und Kordelzug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Breite Rippbündchen an Ärmel und Saum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Seitlich verdeckte Reißverschlusstaschen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Stylisches Design an den Ärmeln mit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3D Effekt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Kontrastfarbiger Piping an den Ärmeln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	Taillierte Variante für Damen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B3A0447-F3BD-9088-E899-3A22995981A3}"/>
              </a:ext>
            </a:extLst>
          </p:cNvPr>
          <p:cNvSpPr txBox="1"/>
          <p:nvPr/>
        </p:nvSpPr>
        <p:spPr>
          <a:xfrm>
            <a:off x="677143" y="1594646"/>
            <a:ext cx="16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Größen: </a:t>
            </a:r>
          </a:p>
        </p:txBody>
      </p:sp>
    </p:spTree>
    <p:extLst>
      <p:ext uri="{BB962C8B-B14F-4D97-AF65-F5344CB8AC3E}">
        <p14:creationId xmlns:p14="http://schemas.microsoft.com/office/powerpoint/2010/main" val="280152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502055" y="764032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748273" y="2336872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 descr="Ein Bild, das Kleidung, oben, Ärmel, Person enthält.&#10;&#10;Automatisch generierte Beschreibung">
            <a:extLst>
              <a:ext uri="{FF2B5EF4-FFF2-40B4-BE49-F238E27FC236}">
                <a16:creationId xmlns:a16="http://schemas.microsoft.com/office/drawing/2014/main" id="{FCA00D02-CD7E-06D3-591D-BE88D3EE51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317" y="1078478"/>
            <a:ext cx="4312508" cy="49614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3D85EC3-9DEE-491C-C21D-AF30352CD8BB}"/>
              </a:ext>
            </a:extLst>
          </p:cNvPr>
          <p:cNvSpPr txBox="1"/>
          <p:nvPr/>
        </p:nvSpPr>
        <p:spPr>
          <a:xfrm>
            <a:off x="934175" y="1048428"/>
            <a:ext cx="471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Trainingsjacke ohne Kapuze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737BF3-1F0E-0D3E-8998-49FCC2064D54}"/>
              </a:ext>
            </a:extLst>
          </p:cNvPr>
          <p:cNvSpPr txBox="1"/>
          <p:nvPr/>
        </p:nvSpPr>
        <p:spPr>
          <a:xfrm>
            <a:off x="680320" y="2336873"/>
            <a:ext cx="4935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Kinder:	Gr. 116-164	 EUR 44,99* (€ 26,99)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Männer:	Gr. S-4XL	 EUR 49,99* (€ 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29,99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Strapazierfähiges Funktionsmaterial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Raglanschnitt und elastische Einsätze für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volle Bewegungsfreiheit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Breite Rippbündchen an Ärmel und Saum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Stehkragen mit Kinnschutz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Seitlich verdeckte Reißverschlusstaschen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Stylisches Design an den Ärmeln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3D Effekt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Kontrastfarbenes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Piping an den Ärmeln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ACHTUNG: kein Damenmodell verfügbar!!</a:t>
            </a:r>
            <a:endParaRPr lang="de-AT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04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412635" y="1052052"/>
            <a:ext cx="5584677" cy="782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Kapuzen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Sweat EVO Star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4273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Kinder:	Gr. 116-164	EUR 54,99*	 (€ 32,99)</a:t>
            </a:r>
          </a:p>
          <a:p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Männer: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Gr. S-3XL 	EUR 59,99*	 (€ 35,99)</a:t>
            </a:r>
          </a:p>
          <a:p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Frauen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	Gr. 34-44 	EUR 59,99*	 (€ 35,99)</a:t>
            </a:r>
          </a:p>
          <a:p>
            <a:endParaRPr lang="de-AT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Weiches Funktionsmaterial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Raglanschnitt und elastische Einsätze für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volle Bewegungsfreiheit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Eingearbeitete Kängurutasche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Gefütterte Kapuze mit Kordelzug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Breite Rippbündchen an Ärmel und Saum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Stylisches Design an den Ärmeln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3D Effekt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Kontrastfarbenes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Piping an den Ärmeln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Taillierte Variante für Damen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Kleidung, oben, Ärmel, Schutzkleidung enthält.&#10;&#10;Automatisch generierte Beschreibung">
            <a:extLst>
              <a:ext uri="{FF2B5EF4-FFF2-40B4-BE49-F238E27FC236}">
                <a16:creationId xmlns:a16="http://schemas.microsoft.com/office/drawing/2014/main" id="{DE6B1CEE-7AE6-E155-4FE5-73A78471F2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859" y="955591"/>
            <a:ext cx="3618567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2205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269967" y="2113025"/>
            <a:ext cx="5678019" cy="4662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sz="7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Kinder:	Gr. 116-164	EUR 44,99*	(€ 26,99)</a:t>
            </a:r>
          </a:p>
          <a:p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Männer:	Gr. S-3XL 	EUR 49,99*	(€ </a:t>
            </a:r>
            <a:r>
              <a:rPr lang="de-AT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29,99</a:t>
            </a: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AT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Strapazierfähiges Funktionsmaterial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Raglanschnitt und elastische Einsätze für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volle Bewegungsfreiheit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Gerippter Rundhalsausschnitt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Breite Rippbündchen an Ärmel und Saum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Stylisches Design an den Ärmeln mit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3D Effekt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de-AT" sz="7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Kontrastfarbenes</a:t>
            </a:r>
            <a:r>
              <a:rPr lang="de-AT" sz="7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Piping an den Ärmeln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AT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 – kein Damenmodell verfügbar!!</a:t>
            </a:r>
            <a:endParaRPr lang="de-AT" sz="7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600" dirty="0">
              <a:solidFill>
                <a:srgbClr val="272827"/>
              </a:solidFill>
              <a:effectLst/>
              <a:latin typeface="Helvetica" pitchFamily="2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Ärmel, oben, Sportshirt enthält.&#10;&#10;Automatisch generierte Beschreibung">
            <a:extLst>
              <a:ext uri="{FF2B5EF4-FFF2-40B4-BE49-F238E27FC236}">
                <a16:creationId xmlns:a16="http://schemas.microsoft.com/office/drawing/2014/main" id="{33AA67AE-E9AE-DA66-7F09-EE3D66784A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16" y="1123950"/>
            <a:ext cx="3771900" cy="46101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0C96D3E-74E9-BFC9-B785-B2FBFF23CA20}"/>
              </a:ext>
            </a:extLst>
          </p:cNvPr>
          <p:cNvSpPr txBox="1"/>
          <p:nvPr/>
        </p:nvSpPr>
        <p:spPr>
          <a:xfrm>
            <a:off x="1741672" y="1032087"/>
            <a:ext cx="347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Sweatshirt EVO Star</a:t>
            </a:r>
          </a:p>
        </p:txBody>
      </p:sp>
    </p:spTree>
    <p:extLst>
      <p:ext uri="{BB962C8B-B14F-4D97-AF65-F5344CB8AC3E}">
        <p14:creationId xmlns:p14="http://schemas.microsoft.com/office/powerpoint/2010/main" val="233191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9A716-AE18-BB88-0DED-13EC1C024EEC}"/>
              </a:ext>
            </a:extLst>
          </p:cNvPr>
          <p:cNvSpPr txBox="1"/>
          <p:nvPr/>
        </p:nvSpPr>
        <p:spPr>
          <a:xfrm>
            <a:off x="680321" y="753228"/>
            <a:ext cx="558467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996214-749D-C6E8-FB7E-E3E1CA12FCC2}"/>
              </a:ext>
            </a:extLst>
          </p:cNvPr>
          <p:cNvSpPr txBox="1"/>
          <p:nvPr/>
        </p:nvSpPr>
        <p:spPr>
          <a:xfrm>
            <a:off x="680321" y="2336873"/>
            <a:ext cx="5104843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Kleidung, Ärmel, oben, Sportshirt enthält.&#10;&#10;Automatisch generierte Beschreibung">
            <a:extLst>
              <a:ext uri="{FF2B5EF4-FFF2-40B4-BE49-F238E27FC236}">
                <a16:creationId xmlns:a16="http://schemas.microsoft.com/office/drawing/2014/main" id="{A12F789D-8B72-A1F8-891F-47ED7767FE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773" y="1440389"/>
            <a:ext cx="3505200" cy="4495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F6C796C-2646-6A84-D915-10A7773957A2}"/>
              </a:ext>
            </a:extLst>
          </p:cNvPr>
          <p:cNvSpPr txBox="1"/>
          <p:nvPr/>
        </p:nvSpPr>
        <p:spPr>
          <a:xfrm>
            <a:off x="1176277" y="1032087"/>
            <a:ext cx="390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Trainingstop EVO-Star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C58EE7-DAAA-3A2F-910E-E2A61A408B2B}"/>
              </a:ext>
            </a:extLst>
          </p:cNvPr>
          <p:cNvSpPr txBox="1"/>
          <p:nvPr/>
        </p:nvSpPr>
        <p:spPr>
          <a:xfrm>
            <a:off x="313525" y="2153921"/>
            <a:ext cx="56344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Größen: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Kinder:	Gr. 116-164 	EUR 49,99* (€ 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29,99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Männer:	Gr. S-4XL 	EUR 54,99* (€ 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32,99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Strapazierfähiges Funktionsmaterial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Raglanschnitt und elastische Einsätze für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volle Bewegungsfreiheit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Stehkragen mit Kurzreißverschluss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Offener Saumabschluss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Stylisches Design an den Ärmeln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3D Effekt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Kontrastfarbenes</a:t>
            </a:r>
            <a:r>
              <a:rPr lang="de-AT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Piping an den Ärmeln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 – kein Damenmodell verfügbar!!</a:t>
            </a:r>
            <a:endParaRPr lang="de-AT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334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{BB9C48F1-DAB3-B145-8123-296263AE10E0}tf10001057</Template>
  <TotalTime>0</TotalTime>
  <Words>1751</Words>
  <Application>Microsoft Macintosh PowerPoint</Application>
  <PresentationFormat>Breitbild</PresentationFormat>
  <Paragraphs>329</Paragraphs>
  <Slides>30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</vt:lpstr>
      <vt:lpstr>Trebuchet MS</vt:lpstr>
      <vt:lpstr>Berlin</vt:lpstr>
      <vt:lpstr>Willkommen zur Präsentation der neuen Bekleidung des NÖLSV</vt:lpstr>
      <vt:lpstr>Mit der Team Line EVO Star Serie können wir neue Akzente im Bereich der Bekleidung und Ausrüstung für die nächsten Jahre setzen.</vt:lpstr>
      <vt:lpstr>Ausstattungsmöglichkeiten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Partner / Sponsoren</vt:lpstr>
      <vt:lpstr>Zusammenarbeit mit der Firma ERIMA </vt:lpstr>
      <vt:lpstr>Zusammenarbeit mit der Firma  Intersport Winninger / Stadion Center Wien</vt:lpstr>
      <vt:lpstr>Sponsoren </vt:lpstr>
      <vt:lpstr>LOGOS Brust und Rückenbereich</vt:lpstr>
      <vt:lpstr>Logos Brust</vt:lpstr>
      <vt:lpstr>Logo Brust Druckversion</vt:lpstr>
      <vt:lpstr>Auch haben wir ein neues Rückenlogo entworfen </vt:lpstr>
      <vt:lpstr>Logos Bekleidung / Druckkosten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zur Präsentation der neuen Bekleidung des NÖLSV</dc:title>
  <dc:creator>Thomas Havlicek</dc:creator>
  <cp:lastModifiedBy>Thomas Havlicek</cp:lastModifiedBy>
  <cp:revision>139</cp:revision>
  <dcterms:created xsi:type="dcterms:W3CDTF">2024-02-21T11:45:09Z</dcterms:created>
  <dcterms:modified xsi:type="dcterms:W3CDTF">2024-04-14T09:13:45Z</dcterms:modified>
</cp:coreProperties>
</file>